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2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080B3-D295-4EA9-9267-E56E99E2BF8A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wmf"/><Relationship Id="rId20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Relationship Id="rId22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1813017"/>
              </p:ext>
            </p:extLst>
          </p:nvPr>
        </p:nvGraphicFramePr>
        <p:xfrm>
          <a:off x="3352800" y="381000"/>
          <a:ext cx="1676400" cy="1463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Equation" r:id="rId3" imgW="698400" imgH="609480" progId="Equation.3">
                  <p:embed/>
                </p:oleObj>
              </mc:Choice>
              <mc:Fallback>
                <p:oleObj name="Equation" r:id="rId3" imgW="698400" imgH="609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381000"/>
                        <a:ext cx="1676400" cy="14630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6765940"/>
              </p:ext>
            </p:extLst>
          </p:nvPr>
        </p:nvGraphicFramePr>
        <p:xfrm>
          <a:off x="762000" y="457200"/>
          <a:ext cx="1816359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5" imgW="927000" imgH="622080" progId="Equation.3">
                  <p:embed/>
                </p:oleObj>
              </mc:Choice>
              <mc:Fallback>
                <p:oleObj name="Equation" r:id="rId5" imgW="927000" imgH="6220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57200"/>
                        <a:ext cx="1816359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7600086"/>
              </p:ext>
            </p:extLst>
          </p:nvPr>
        </p:nvGraphicFramePr>
        <p:xfrm>
          <a:off x="990600" y="2057400"/>
          <a:ext cx="20955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Equation" r:id="rId7" imgW="838080" imgH="457200" progId="Equation.DSMT4">
                  <p:embed/>
                </p:oleObj>
              </mc:Choice>
              <mc:Fallback>
                <p:oleObj name="Equation" r:id="rId7" imgW="838080" imgH="457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057400"/>
                        <a:ext cx="2095500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2854055"/>
              </p:ext>
            </p:extLst>
          </p:nvPr>
        </p:nvGraphicFramePr>
        <p:xfrm>
          <a:off x="3352800" y="2133600"/>
          <a:ext cx="22860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Equation" r:id="rId9" imgW="914400" imgH="457200" progId="Equation.3">
                  <p:embed/>
                </p:oleObj>
              </mc:Choice>
              <mc:Fallback>
                <p:oleObj name="Equation" r:id="rId9" imgW="914400" imgH="457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133600"/>
                        <a:ext cx="2286000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990600" y="3505200"/>
          <a:ext cx="20955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Equation" r:id="rId11" imgW="838080" imgH="457200" progId="Equation.3">
                  <p:embed/>
                </p:oleObj>
              </mc:Choice>
              <mc:Fallback>
                <p:oleObj name="Equation" r:id="rId11" imgW="838080" imgH="4572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505200"/>
                        <a:ext cx="2095500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7462432"/>
              </p:ext>
            </p:extLst>
          </p:nvPr>
        </p:nvGraphicFramePr>
        <p:xfrm>
          <a:off x="3733800" y="3352800"/>
          <a:ext cx="3411666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Equation" r:id="rId13" imgW="1307880" imgH="469800" progId="Equation.DSMT4">
                  <p:embed/>
                </p:oleObj>
              </mc:Choice>
              <mc:Fallback>
                <p:oleObj name="Equation" r:id="rId13" imgW="1307880" imgH="4698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352800"/>
                        <a:ext cx="3411666" cy="1225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1036638" y="5181600"/>
          <a:ext cx="1584325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Equation" r:id="rId15" imgW="660240" imgH="419040" progId="Equation.3">
                  <p:embed/>
                </p:oleObj>
              </mc:Choice>
              <mc:Fallback>
                <p:oleObj name="Equation" r:id="rId15" imgW="660240" imgH="419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6638" y="5181600"/>
                        <a:ext cx="1584325" cy="1006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3762375" y="5049838"/>
          <a:ext cx="2065338" cy="87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Equation" r:id="rId17" imgW="1054080" imgH="444240" progId="Equation.3">
                  <p:embed/>
                </p:oleObj>
              </mc:Choice>
              <mc:Fallback>
                <p:oleObj name="Equation" r:id="rId17" imgW="1054080" imgH="4442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2375" y="5049838"/>
                        <a:ext cx="2065338" cy="871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9938021"/>
              </p:ext>
            </p:extLst>
          </p:nvPr>
        </p:nvGraphicFramePr>
        <p:xfrm>
          <a:off x="5791200" y="2209800"/>
          <a:ext cx="320675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Equation" r:id="rId19" imgW="1282680" imgH="457200" progId="Equation.DSMT4">
                  <p:embed/>
                </p:oleObj>
              </mc:Choice>
              <mc:Fallback>
                <p:oleObj name="Equation" r:id="rId19" imgW="1282680" imgH="457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2209800"/>
                        <a:ext cx="320675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44594"/>
              </p:ext>
            </p:extLst>
          </p:nvPr>
        </p:nvGraphicFramePr>
        <p:xfrm>
          <a:off x="5638800" y="304800"/>
          <a:ext cx="2346325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Equation" r:id="rId21" imgW="977760" imgH="698400" progId="Equation.DSMT4">
                  <p:embed/>
                </p:oleObj>
              </mc:Choice>
              <mc:Fallback>
                <p:oleObj name="Equation" r:id="rId21" imgW="977760" imgH="698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04800"/>
                        <a:ext cx="2346325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Equation</vt:lpstr>
      <vt:lpstr>MathType 6.0 Equation</vt:lpstr>
      <vt:lpstr>PowerPoint Presentation</vt:lpstr>
    </vt:vector>
  </TitlesOfParts>
  <Company>Central Bucks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pwheeles</dc:creator>
  <cp:lastModifiedBy>Lauren McNelis</cp:lastModifiedBy>
  <cp:revision>8</cp:revision>
  <dcterms:created xsi:type="dcterms:W3CDTF">2011-05-31T17:56:24Z</dcterms:created>
  <dcterms:modified xsi:type="dcterms:W3CDTF">2012-01-04T15:30:18Z</dcterms:modified>
</cp:coreProperties>
</file>